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66" r:id="rId31"/>
    <p:sldId id="274" r:id="rId32"/>
  </p:sldIdLst>
  <p:sldSz cx="9144000" cy="5143500" type="screen16x9"/>
  <p:notesSz cx="6858000" cy="9144000"/>
  <p:embeddedFontLst>
    <p:embeddedFont>
      <p:font typeface="Walter Turncoat" charset="0"/>
      <p:regular r:id="rId35"/>
    </p:embeddedFont>
    <p:embeddedFont>
      <p:font typeface="Sniglet" charset="0"/>
      <p:regular r:id="rId36"/>
    </p:embeddedFont>
    <p:embeddedFont>
      <p:font typeface="站酷快乐体2016修订版" pitchFamily="2" charset="-122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跨境小学生</a:t>
            </a:r>
            <a:r>
              <a:rPr lang="en-US" altLang="zh-CN" dirty="0">
                <a:solidFill>
                  <a:schemeClr val="bg1"/>
                </a:solidFill>
              </a:rPr>
              <a:t>@</a:t>
            </a:r>
            <a:r>
              <a:rPr lang="zh-CN" altLang="en-US" dirty="0">
                <a:solidFill>
                  <a:schemeClr val="bg1"/>
                </a:solidFill>
              </a:rPr>
              <a:t>版权所有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E078-ECF2-4A76-97FF-616D24024A86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DC35E-A6E0-4D6A-81E3-7CE5852FB2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917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673948"/>
      </p:ext>
    </p:extLst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4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135872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✘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●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●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2548" y="1868557"/>
            <a:ext cx="7772400" cy="1101725"/>
          </a:xfrm>
        </p:spPr>
        <p:txBody>
          <a:bodyPr/>
          <a:lstStyle/>
          <a:p>
            <a:r>
              <a:rPr lang="zh-CN" altLang="en-US" sz="4800" dirty="0" smtClean="0">
                <a:latin typeface="站酷快乐体2016修订版" pitchFamily="2" charset="-122"/>
                <a:ea typeface="站酷快乐体2016修订版" pitchFamily="2" charset="-122"/>
              </a:rPr>
              <a:t>亚马逊如何通过招商经理的链接注册店铺</a:t>
            </a:r>
            <a:endParaRPr lang="zh-CN" altLang="en-US" sz="48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8348" y="3438922"/>
            <a:ext cx="6400800" cy="1314450"/>
          </a:xfrm>
        </p:spPr>
        <p:txBody>
          <a:bodyPr/>
          <a:lstStyle/>
          <a:p>
            <a:r>
              <a:rPr lang="zh-CN" altLang="en-US" dirty="0" smtClean="0">
                <a:latin typeface="站酷快乐体2016修订版" pitchFamily="2" charset="-122"/>
                <a:ea typeface="站酷快乐体2016修订版" pitchFamily="2" charset="-122"/>
              </a:rPr>
              <a:t>详细实操步骤</a:t>
            </a:r>
            <a:endParaRPr lang="zh-CN" altLang="en-US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026" name="Picture 2" descr="C:\Users\Admin\Desktop\u=2317454338,4028085664&amp;fm=26&amp;gp=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53" y="-162275"/>
            <a:ext cx="2030832" cy="20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48;p11"/>
          <p:cNvGrpSpPr/>
          <p:nvPr/>
        </p:nvGrpSpPr>
        <p:grpSpPr>
          <a:xfrm rot="495514">
            <a:off x="2349971" y="3593648"/>
            <a:ext cx="1014485" cy="642684"/>
            <a:chOff x="238125" y="1918825"/>
            <a:chExt cx="1042450" cy="660400"/>
          </a:xfrm>
        </p:grpSpPr>
        <p:sp>
          <p:nvSpPr>
            <p:cNvPr id="6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5;p11"/>
          <p:cNvSpPr/>
          <p:nvPr/>
        </p:nvSpPr>
        <p:spPr>
          <a:xfrm>
            <a:off x="6792549" y="3602311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026922" y="3936528"/>
            <a:ext cx="17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</a:rPr>
              <a:t>By </a:t>
            </a:r>
            <a:r>
              <a:rPr lang="zh-CN" altLang="en-US" sz="18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</a:rPr>
              <a:t>老陈聊跨境</a:t>
            </a:r>
            <a:endParaRPr lang="zh-CN" altLang="en-US" sz="1800" dirty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7898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9.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填写收款和存款信息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C:\Users\Admin\Desktop\老陈培训班课件\店铺注册流程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58" y="893238"/>
            <a:ext cx="3296137" cy="40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>
          <a:xfrm>
            <a:off x="4484793" y="1965502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914666" y="1602247"/>
            <a:ext cx="2385515" cy="569932"/>
          </a:xfrm>
        </p:spPr>
        <p:txBody>
          <a:bodyPr/>
          <a:lstStyle/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填写信用卡信息，注意卡号、有效期、持卡人姓名等是否正确！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485147" y="4065971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15020" y="3702716"/>
            <a:ext cx="2385515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填写你注册的收款工具生成的收款信息，账户持有人请填写法人！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8185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10.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如何获得收款工具的收款信息（以</a:t>
            </a:r>
            <a:r>
              <a:rPr lang="en-US" altLang="zh-CN" sz="2800" kern="100" dirty="0" err="1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pingpong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为例）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5434211" y="2121039"/>
            <a:ext cx="3192953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进入</a:t>
            </a:r>
            <a:r>
              <a:rPr lang="en-US" altLang="zh-CN" sz="1600" dirty="0" err="1" smtClean="0">
                <a:latin typeface="站酷快乐体2016修订版" pitchFamily="2" charset="-122"/>
                <a:ea typeface="站酷快乐体2016修订版" pitchFamily="2" charset="-122"/>
              </a:rPr>
              <a:t>pingpong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后台点平台管理，进入平台管理界面之后，找到自己对应的站点的店铺，点击查看收款账户！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0242" name="Picture 2" descr="C:\Users\Admin\Desktop\老陈培训班课件\店铺注册流程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2" y="1227999"/>
            <a:ext cx="5019501" cy="32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7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11.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如何获得收款工具的收款信息（以</a:t>
            </a:r>
            <a:r>
              <a:rPr lang="en-US" altLang="zh-CN" sz="2800" kern="100" dirty="0" err="1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pingpong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为例）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5434211" y="2121039"/>
            <a:ext cx="3192953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复制收款信息到亚马逊注册界面的表格中去。账户持有人请填写法人的名字。哪怕你的</a:t>
            </a:r>
            <a:r>
              <a:rPr lang="en-US" altLang="zh-CN" sz="1600" dirty="0" err="1" smtClean="0">
                <a:latin typeface="站酷快乐体2016修订版" pitchFamily="2" charset="-122"/>
                <a:ea typeface="站酷快乐体2016修订版" pitchFamily="2" charset="-122"/>
              </a:rPr>
              <a:t>pingpong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并不是法人的名字注册的也没关系。并不影响收款！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1266" name="Picture 2" descr="C:\Users\Admin\Desktop\老陈培训班课件\店铺注册流程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0" y="1420288"/>
            <a:ext cx="5049399" cy="31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4906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12.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收款和存款方式填写好之后的展示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290" name="Picture 2" descr="C:\Users\Admin\Desktop\老陈培训班课件\店铺注册流程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9" y="789679"/>
            <a:ext cx="3369163" cy="405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346538" y="442922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776411" y="4279726"/>
            <a:ext cx="2385515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确认无误后点击下一页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8181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13.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收款和存款方式填写好之后的展示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290" name="Picture 2" descr="C:\Users\Admin\Desktop\老陈培训班课件\店铺注册流程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9" y="789679"/>
            <a:ext cx="3369163" cy="405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346538" y="442922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776411" y="4279726"/>
            <a:ext cx="2385515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确认无误后点击下一页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6150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14.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开始税务信息填写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346538" y="442922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776411" y="4279726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点击开始进行税务信息填写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026" name="Picture 2" descr="C:\Users\Admin\Desktop\老陈培训班课件\店铺注册流程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5" y="1023021"/>
            <a:ext cx="8162078" cy="29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62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15.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税务信息填写</a:t>
            </a: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公司选项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498584" y="2361625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928457" y="2212125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按照图片中红色方框圈中的示例，选择相应的选项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2050" name="Picture 2" descr="C:\Users\Admin\Desktop\老陈培训班课件\店铺注册流程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4" y="782172"/>
            <a:ext cx="4898427" cy="40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564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16.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税务信息填写</a:t>
            </a: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公司信息填写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573091" y="1596239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002964" y="1351917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填写公司的拼音名称，无需大小写，也无需空格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3074" name="Picture 2" descr="C:\Users\Admin\Desktop\老陈培训班课件\店铺注册流程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8" y="1119203"/>
            <a:ext cx="5140174" cy="33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/>
          <p:cNvSpPr/>
          <p:nvPr/>
        </p:nvSpPr>
        <p:spPr>
          <a:xfrm>
            <a:off x="5573091" y="326586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002964" y="3021544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填写公司的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营业执照上的注册地址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07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17.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法人签名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573091" y="3742944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002964" y="3498622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法人的名字（拼音），确认无误，点击保存并预览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4098" name="Picture 2" descr="C:\Users\Admin\Desktop\老陈培训班课件\店铺注册流程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3" y="885518"/>
            <a:ext cx="5061736" cy="38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03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18.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提交表格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573091" y="3742944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002964" y="3593444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确认无误点击提交表格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5122" name="Picture 2" descr="C:\Users\Admin\Desktop\老陈培训班课件\店铺注册流程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5" y="927248"/>
            <a:ext cx="5025390" cy="39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425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打开邮箱，找到招商经理发的注册链接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dmin\Desktop\老陈培训班课件\店铺注册流程\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5" y="800867"/>
            <a:ext cx="7571820" cy="42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744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19.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退出税务调查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573091" y="4617587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002964" y="4468087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显示已验证之后，点击退出调查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6146" name="Picture 2" descr="C:\Users\Admin\Desktop\老陈培训班课件\店铺注册流程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7" y="816751"/>
            <a:ext cx="7863353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598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20.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选择跳过商品信息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Admin\Desktop\老陈培训班课件\店铺注册流程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52" y="754728"/>
            <a:ext cx="6645408" cy="41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652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21.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选择跳过商品分类信息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Admin\Desktop\老陈培训班课件\店铺注册流程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64" y="765866"/>
            <a:ext cx="7366900" cy="42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884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22.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选择企业账户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C:\Users\Admin\Desktop\老陈培训班课件\店铺注册流程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8" y="810062"/>
            <a:ext cx="5012173" cy="413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>
          <a:xfrm>
            <a:off x="6029025" y="3358631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405890" y="3129619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选择“我代表企业管理此账户。我有营业执照。”</a:t>
            </a:r>
            <a:endParaRPr lang="en-US" altLang="zh-CN" sz="1600" dirty="0" smtClean="0">
              <a:latin typeface="站酷快乐体2016修订版" pitchFamily="2" charset="-122"/>
              <a:ea typeface="站酷快乐体2016修订版" pitchFamily="2" charset="-122"/>
            </a:endParaRPr>
          </a:p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点击下一页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2567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23.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选择法定代理人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180885" y="1682231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557750" y="1526105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选择法定代理人选项卡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0242" name="Picture 2" descr="C:\Users\Admin\Desktop\老陈培训班课件\店铺注册流程\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74" y="776746"/>
            <a:ext cx="4000269" cy="43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945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24.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填写法人及公司资料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239981" y="81995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616846" y="663827"/>
            <a:ext cx="268510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法人的身份证号码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1266" name="Picture 2" descr="C:\Users\Admin\Desktop\老陈培训班课件\店铺注册流程\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9" y="763974"/>
            <a:ext cx="3196639" cy="41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/>
          <p:cNvSpPr/>
          <p:nvPr/>
        </p:nvSpPr>
        <p:spPr>
          <a:xfrm>
            <a:off x="4239981" y="1104919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616845" y="948793"/>
            <a:ext cx="3248319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法人的身份证有效期</a:t>
            </a:r>
            <a:r>
              <a:rPr lang="en-US" altLang="zh-CN" sz="1600" dirty="0" smtClean="0">
                <a:latin typeface="站酷快乐体2016修订版" pitchFamily="2" charset="-122"/>
                <a:ea typeface="站酷快乐体2016修订版" pitchFamily="2" charset="-122"/>
              </a:rPr>
              <a:t>&amp;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签发国家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239982" y="146792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16846" y="1311800"/>
            <a:ext cx="3811537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法人的姓名（拼音），姓在后，名在前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239981" y="1764551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616845" y="1608425"/>
            <a:ext cx="3811537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法人的姓名（</a:t>
            </a:r>
            <a:r>
              <a:rPr lang="zh-CN" altLang="en-US" sz="1600" dirty="0">
                <a:latin typeface="站酷快乐体2016修订版" pitchFamily="2" charset="-122"/>
                <a:ea typeface="站酷快乐体2016修订版" pitchFamily="2" charset="-122"/>
              </a:rPr>
              <a:t>中文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），姓在后，名在前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239981" y="2069935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4616845" y="1913809"/>
            <a:ext cx="414284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法人的出生日期，注意格式：日、月、年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239981" y="250474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4616845" y="2348617"/>
            <a:ext cx="414284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公司的名称（拼音）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4240335" y="2703652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617199" y="2547526"/>
            <a:ext cx="414284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公司的名称（</a:t>
            </a:r>
            <a:r>
              <a:rPr lang="zh-CN" altLang="en-US" sz="1600" dirty="0">
                <a:latin typeface="站酷快乐体2016修订版" pitchFamily="2" charset="-122"/>
                <a:ea typeface="站酷快乐体2016修订版" pitchFamily="2" charset="-122"/>
              </a:rPr>
              <a:t>中文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4239981" y="3049725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616845" y="2893599"/>
            <a:ext cx="414284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公司的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营业执照编号（统一社会信用代码）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4240335" y="398400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4617199" y="3827877"/>
            <a:ext cx="414284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公司的营业执照地址，如果与办公地址不一致，点击添加新的账单地址，输入公司的营业执照地址就可以！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239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25.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上传身份证及营业执照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956066" y="2603257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332930" y="2447131"/>
            <a:ext cx="3029191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上传身份证正面</a:t>
            </a:r>
            <a:r>
              <a:rPr lang="en-US" altLang="zh-CN" sz="1600" dirty="0" smtClean="0">
                <a:latin typeface="站酷快乐体2016修订版" pitchFamily="2" charset="-122"/>
                <a:ea typeface="站酷快乐体2016修订版" pitchFamily="2" charset="-122"/>
              </a:rPr>
              <a:t>+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背面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（照片）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2291" name="Picture 3" descr="C:\Users\Admin\Desktop\老陈培训班课件\店铺注册流程\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6" y="803158"/>
            <a:ext cx="4395683" cy="41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/>
          <p:cNvSpPr/>
          <p:nvPr/>
        </p:nvSpPr>
        <p:spPr>
          <a:xfrm>
            <a:off x="4956420" y="418026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333284" y="4024140"/>
            <a:ext cx="3029191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上传</a:t>
            </a:r>
            <a:r>
              <a:rPr lang="zh-CN" altLang="en-US" sz="1600" dirty="0">
                <a:latin typeface="站酷快乐体2016修订版" pitchFamily="2" charset="-122"/>
                <a:ea typeface="站酷快乐体2016修订版" pitchFamily="2" charset="-122"/>
              </a:rPr>
              <a:t>营业执照</a:t>
            </a:r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（照片）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4219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26.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注册完成界面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009074" y="275938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385938" y="2603257"/>
            <a:ext cx="3029191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出现“感谢您共享的信息”之后，证明我们的整个注册流程就完成了，关闭网页，等到亚马逊验证审核就可以！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3314" name="Picture 2" descr="C:\Users\Admin\Desktop\老陈培训班课件\店铺注册流程\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0" y="694852"/>
            <a:ext cx="4072323" cy="43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1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27.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注册成功的邮件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4" y="748748"/>
            <a:ext cx="5924510" cy="419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>
          <a:xfrm>
            <a:off x="6639091" y="263054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7015956" y="2413310"/>
            <a:ext cx="199935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收到这样的邮件，就证明注册成功了！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6686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28.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这个邮件不用管它！！！！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639739" y="2890419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089491" y="2119379"/>
            <a:ext cx="1999352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如果你点击了继续。会再次注册一个买家账号。当你的买家账号被封之后，你的卖家账户一样被封！！！！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51" y="795130"/>
            <a:ext cx="3222402" cy="422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7395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800" kern="100" dirty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进入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邮件，打开注册指导和注册链接，注册链接使用谷歌或者火狐浏览器打开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Admin\Desktop\老陈培训班课件\店铺注册流程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3" y="1125739"/>
            <a:ext cx="7230442" cy="395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565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6285" y="1201047"/>
            <a:ext cx="7772400" cy="3357700"/>
          </a:xfrm>
        </p:spPr>
        <p:txBody>
          <a:bodyPr/>
          <a:lstStyle/>
          <a:p>
            <a:pPr algn="l"/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1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.</a:t>
            </a:r>
            <a:r>
              <a:rPr lang="zh-CN" altLang="en-US" sz="2400" dirty="0">
                <a:latin typeface="站酷快乐体2016修订版" pitchFamily="2" charset="-122"/>
                <a:ea typeface="站酷快乐体2016修订版" pitchFamily="2" charset="-122"/>
              </a:rPr>
              <a:t>注意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你的信息是否填写正确。最好是提前把你的信息录入到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TXT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文档中，并检查是否有错。注册的时候，直接复制粘贴就行。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/>
            </a:r>
            <a:b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</a:b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2.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营业执照的编号是填写统一社会性用代码。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/>
            </a:r>
            <a:b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</a:b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3.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整个注册过程是不可逆的，填错就只能重新联系招商经理，去要一个新的链接，切记将错就错！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/>
            </a:r>
            <a:b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</a:b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>4.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注册过程中出现地址无效，并且无论怎么改都</a:t>
            </a:r>
            <a:r>
              <a:rPr lang="zh-CN" altLang="en-US" sz="2400" dirty="0">
                <a:latin typeface="站酷快乐体2016修订版" pitchFamily="2" charset="-122"/>
                <a:ea typeface="站酷快乐体2016修订版" pitchFamily="2" charset="-122"/>
              </a:rPr>
              <a:t>不行，这是亚马逊系统问题。只能重新联系招商经理，去要一个新的</a:t>
            </a:r>
            <a:r>
              <a:rPr lang="zh-CN" altLang="en-US" sz="2400" dirty="0" smtClean="0">
                <a:latin typeface="站酷快乐体2016修订版" pitchFamily="2" charset="-122"/>
                <a:ea typeface="站酷快乐体2016修订版" pitchFamily="2" charset="-122"/>
              </a:rPr>
              <a:t>链接。</a:t>
            </a:r>
            <a: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  <a:t/>
            </a:r>
            <a:br>
              <a:rPr lang="en-US" altLang="zh-CN" sz="2400" dirty="0" smtClean="0">
                <a:latin typeface="站酷快乐体2016修订版" pitchFamily="2" charset="-122"/>
                <a:ea typeface="站酷快乐体2016修订版" pitchFamily="2" charset="-122"/>
              </a:rPr>
            </a:br>
            <a:endParaRPr lang="zh-CN" altLang="en-US" sz="24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4550" y="139296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</a:rPr>
              <a:t>店铺注册注意事项</a:t>
            </a:r>
            <a:endParaRPr lang="zh-CN" altLang="en-US" sz="5400" dirty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3514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esktop\公开课直播链接及回放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4" b="4541"/>
          <a:stretch/>
        </p:blipFill>
        <p:spPr bwMode="auto">
          <a:xfrm>
            <a:off x="-1" y="0"/>
            <a:ext cx="3533229" cy="514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43" y="2194291"/>
            <a:ext cx="5127297" cy="18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204254" y="949258"/>
            <a:ext cx="4263887" cy="442221"/>
          </a:xfrm>
        </p:spPr>
        <p:txBody>
          <a:bodyPr/>
          <a:lstStyle/>
          <a:p>
            <a:r>
              <a:rPr lang="zh-CN" altLang="en-US" dirty="0" smtClean="0"/>
              <a:t>更多干货分享，请关注我的微信主页或者微信！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5885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点击注册亚马逊账户，填写信息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Admin\Desktop\老陈培训班课件\店铺注册流程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" y="1227337"/>
            <a:ext cx="3285665" cy="299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esktop\老陈培训班课件\店铺注册流程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80" y="809806"/>
            <a:ext cx="2831884" cy="410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3437189" y="2589577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6677205" y="2046737"/>
            <a:ext cx="2385515" cy="569932"/>
          </a:xfrm>
        </p:spPr>
        <p:txBody>
          <a:bodyPr/>
          <a:lstStyle/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填写法人的名字（拼音）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682946" y="2479833"/>
            <a:ext cx="2385515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提交给招商经理的邮箱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676320" y="3170711"/>
            <a:ext cx="2385515" cy="56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 b="0" i="0" u="none" strike="noStrike" cap="none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algn="l"/>
            <a:r>
              <a:rPr lang="zh-CN" altLang="en-US" sz="1600" dirty="0" smtClean="0">
                <a:latin typeface="站酷快乐体2016修订版" pitchFamily="2" charset="-122"/>
                <a:ea typeface="站酷快乐体2016修订版" pitchFamily="2" charset="-122"/>
              </a:rPr>
              <a:t>设置你的亚马逊密码</a:t>
            </a:r>
            <a:endParaRPr lang="zh-CN" altLang="en-US" sz="1600" dirty="0">
              <a:latin typeface="站酷快乐体2016修订版" pitchFamily="2" charset="-122"/>
              <a:ea typeface="站酷快乐体2016修订版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1728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查看邮箱收到的验证码，并填写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502632" y="1760908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C:\Users\Admin\Desktop\老陈培训班课件\店铺注册流程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" y="1184374"/>
            <a:ext cx="2808605" cy="32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esktop\老陈培训班课件\店铺注册流程\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5" b="35585"/>
          <a:stretch/>
        </p:blipFill>
        <p:spPr bwMode="auto">
          <a:xfrm>
            <a:off x="4482014" y="771521"/>
            <a:ext cx="3651013" cy="211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老陈培训班课件\店铺注册流程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76" y="3289346"/>
            <a:ext cx="4699951" cy="17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箭头 12"/>
          <p:cNvSpPr/>
          <p:nvPr/>
        </p:nvSpPr>
        <p:spPr>
          <a:xfrm rot="5400000">
            <a:off x="6155474" y="302538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788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将页面切换成中文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6155474" y="3025383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C:\Users\Admin\Desktop\老陈培训班课件\店铺注册流程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2" y="830864"/>
            <a:ext cx="8305689" cy="401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599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6.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切换成中文后，填写公司名称（拼音）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Admin\Desktop\老陈培训班课件\店铺注册流程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2" y="974035"/>
            <a:ext cx="7542498" cy="400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883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7.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按要求填写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资料，该地址为实际办公地址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Admin\Desktop\老陈培训班课件\店铺注册流程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8" y="807712"/>
            <a:ext cx="7855186" cy="40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1812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019" y="171632"/>
            <a:ext cx="713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bg1"/>
              </a:buClr>
            </a:pPr>
            <a:r>
              <a:rPr lang="en-US" altLang="zh-CN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8.</a:t>
            </a:r>
            <a:r>
              <a:rPr lang="zh-CN" altLang="en-US" sz="2800" kern="100" dirty="0" smtClean="0">
                <a:solidFill>
                  <a:schemeClr val="bg1"/>
                </a:solidFill>
                <a:latin typeface="站酷快乐体2016修订版" pitchFamily="2" charset="-122"/>
                <a:ea typeface="站酷快乐体2016修订版" pitchFamily="2" charset="-122"/>
                <a:cs typeface="Times New Roman" panose="02020603050405020304" pitchFamily="18" charset="0"/>
              </a:rPr>
              <a:t> 填写手机收到的验证码</a:t>
            </a:r>
            <a:endParaRPr lang="en-US" altLang="zh-CN" sz="2800" kern="100" dirty="0" smtClean="0">
              <a:solidFill>
                <a:schemeClr val="bg1"/>
              </a:solidFill>
              <a:latin typeface="站酷快乐体2016修订版" pitchFamily="2" charset="-122"/>
              <a:ea typeface="站酷快乐体2016修订版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Admin\Desktop\老陈培训班课件\店铺注册流程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6" y="814121"/>
            <a:ext cx="5819279" cy="42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402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741</Words>
  <Application>Microsoft Office PowerPoint</Application>
  <PresentationFormat>全屏显示(16:9)</PresentationFormat>
  <Paragraphs>67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宋体</vt:lpstr>
      <vt:lpstr>Walter Turncoat</vt:lpstr>
      <vt:lpstr>Sniglet</vt:lpstr>
      <vt:lpstr>站酷快乐体2016修订版</vt:lpstr>
      <vt:lpstr>Times New Roman</vt:lpstr>
      <vt:lpstr>Ursula template</vt:lpstr>
      <vt:lpstr>亚马逊如何通过招商经理的链接注册店铺</vt:lpstr>
      <vt:lpstr>PowerPoint 演示文稿</vt:lpstr>
      <vt:lpstr>PowerPoint 演示文稿</vt:lpstr>
      <vt:lpstr>填写法人的名字（拼音）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填写信用卡信息，注意卡号、有效期、持卡人姓名等是否正确！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1.注意你的信息是否填写正确。最好是提前把你的信息录入到TXT文档中，并检查是否有错。注册的时候，直接复制粘贴就行。 2.营业执照的编号是填写统一社会性用代码。 3.整个注册过程是不可逆的，填错就只能重新联系招商经理，去要一个新的链接，切记将错就错！ 4.注册过程中出现地址无效，并且无论怎么改都不行，这是亚马逊系统问题。只能重新联系招商经理，去要一个新的链接。 </vt:lpstr>
      <vt:lpstr>更多干货分享，请关注我的微信主页或者微信！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从零开始由亚马逊小白变成专业卖家系列课</dc:title>
  <dc:creator>JD</dc:creator>
  <cp:lastModifiedBy>Admin</cp:lastModifiedBy>
  <cp:revision>161</cp:revision>
  <dcterms:created xsi:type="dcterms:W3CDTF">2019-10-12T02:37:00Z</dcterms:created>
  <dcterms:modified xsi:type="dcterms:W3CDTF">2020-06-28T06:53:06Z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